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7" r:id="rId2"/>
  </p:sldMasterIdLst>
  <p:sldIdLst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EE509F0-18B2-42AD-BC54-4D3480045A32}" type="datetimeFigureOut">
              <a:rPr lang="fa-IR" smtClean="0"/>
              <a:t>06/06/1440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5855641-8B1B-47DF-A8B2-CD64596B3839}" type="slidenum">
              <a:rPr lang="fa-IR" smtClean="0"/>
              <a:t>‹#›</a:t>
            </a:fld>
            <a:endParaRPr lang="fa-I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5064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09F0-18B2-42AD-BC54-4D3480045A32}" type="datetimeFigureOut">
              <a:rPr lang="fa-IR" smtClean="0"/>
              <a:t>06/06/1440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5641-8B1B-47DF-A8B2-CD64596B38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5772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09F0-18B2-42AD-BC54-4D3480045A32}" type="datetimeFigureOut">
              <a:rPr lang="fa-IR" smtClean="0"/>
              <a:t>06/06/1440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5641-8B1B-47DF-A8B2-CD64596B38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20252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09F0-18B2-42AD-BC54-4D3480045A32}" type="datetimeFigureOut">
              <a:rPr lang="fa-IR" smtClean="0"/>
              <a:t>06/06/1440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5641-8B1B-47DF-A8B2-CD64596B3839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7552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09F0-18B2-42AD-BC54-4D3480045A32}" type="datetimeFigureOut">
              <a:rPr lang="fa-IR" smtClean="0"/>
              <a:t>06/06/1440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5641-8B1B-47DF-A8B2-CD64596B38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76706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09F0-18B2-42AD-BC54-4D3480045A32}" type="datetimeFigureOut">
              <a:rPr lang="fa-IR" smtClean="0"/>
              <a:t>06/06/1440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5641-8B1B-47DF-A8B2-CD64596B38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77911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09F0-18B2-42AD-BC54-4D3480045A32}" type="datetimeFigureOut">
              <a:rPr lang="fa-IR" smtClean="0"/>
              <a:t>06/06/1440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5641-8B1B-47DF-A8B2-CD64596B38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01900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09F0-18B2-42AD-BC54-4D3480045A32}" type="datetimeFigureOut">
              <a:rPr lang="fa-IR" smtClean="0"/>
              <a:t>06/06/1440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5641-8B1B-47DF-A8B2-CD64596B38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08208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09F0-18B2-42AD-BC54-4D3480045A32}" type="datetimeFigureOut">
              <a:rPr lang="fa-IR" smtClean="0"/>
              <a:t>06/06/1440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5641-8B1B-47DF-A8B2-CD64596B38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44229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E509F0-18B2-42AD-BC54-4D3480045A32}" type="datetimeFigureOut">
              <a:rPr lang="fa-IR" smtClean="0"/>
              <a:t>06/06/1440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5855641-8B1B-47DF-A8B2-CD64596B3839}" type="slidenum">
              <a:rPr lang="fa-IR" smtClean="0"/>
              <a:t>‹#›</a:t>
            </a:fld>
            <a:endParaRPr lang="fa-I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324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09F0-18B2-42AD-BC54-4D3480045A32}" type="datetimeFigureOut">
              <a:rPr lang="fa-IR" smtClean="0"/>
              <a:t>06/06/1440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5641-8B1B-47DF-A8B2-CD64596B38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66874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09F0-18B2-42AD-BC54-4D3480045A32}" type="datetimeFigureOut">
              <a:rPr lang="fa-IR" smtClean="0"/>
              <a:t>06/06/1440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5641-8B1B-47DF-A8B2-CD64596B38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06469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09F0-18B2-42AD-BC54-4D3480045A32}" type="datetimeFigureOut">
              <a:rPr lang="fa-IR" smtClean="0"/>
              <a:t>06/06/1440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5641-8B1B-47DF-A8B2-CD64596B38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39263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09F0-18B2-42AD-BC54-4D3480045A32}" type="datetimeFigureOut">
              <a:rPr lang="fa-IR" smtClean="0"/>
              <a:t>06/06/1440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5641-8B1B-47DF-A8B2-CD64596B38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0267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09F0-18B2-42AD-BC54-4D3480045A32}" type="datetimeFigureOut">
              <a:rPr lang="fa-IR" smtClean="0"/>
              <a:t>06/06/1440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5641-8B1B-47DF-A8B2-CD64596B38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90100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09F0-18B2-42AD-BC54-4D3480045A32}" type="datetimeFigureOut">
              <a:rPr lang="fa-IR" smtClean="0"/>
              <a:t>06/06/1440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5641-8B1B-47DF-A8B2-CD64596B38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89003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09F0-18B2-42AD-BC54-4D3480045A32}" type="datetimeFigureOut">
              <a:rPr lang="fa-IR" smtClean="0"/>
              <a:t>06/06/1440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5641-8B1B-47DF-A8B2-CD64596B38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10197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09F0-18B2-42AD-BC54-4D3480045A32}" type="datetimeFigureOut">
              <a:rPr lang="fa-IR" smtClean="0"/>
              <a:t>06/06/1440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5641-8B1B-47DF-A8B2-CD64596B38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53972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09F0-18B2-42AD-BC54-4D3480045A32}" type="datetimeFigureOut">
              <a:rPr lang="fa-IR" smtClean="0"/>
              <a:t>06/06/1440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5641-8B1B-47DF-A8B2-CD64596B38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60280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09F0-18B2-42AD-BC54-4D3480045A32}" type="datetimeFigureOut">
              <a:rPr lang="fa-IR" smtClean="0"/>
              <a:t>06/06/1440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5641-8B1B-47DF-A8B2-CD64596B38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37227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09F0-18B2-42AD-BC54-4D3480045A32}" type="datetimeFigureOut">
              <a:rPr lang="fa-IR" smtClean="0"/>
              <a:t>06/06/1440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5641-8B1B-47DF-A8B2-CD64596B38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694351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09F0-18B2-42AD-BC54-4D3480045A32}" type="datetimeFigureOut">
              <a:rPr lang="fa-IR" smtClean="0"/>
              <a:t>06/06/1440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5641-8B1B-47DF-A8B2-CD64596B3839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8798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09F0-18B2-42AD-BC54-4D3480045A32}" type="datetimeFigureOut">
              <a:rPr lang="fa-IR" smtClean="0"/>
              <a:t>06/06/1440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5641-8B1B-47DF-A8B2-CD64596B38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223995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09F0-18B2-42AD-BC54-4D3480045A32}" type="datetimeFigureOut">
              <a:rPr lang="fa-IR" smtClean="0"/>
              <a:t>06/06/1440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5641-8B1B-47DF-A8B2-CD64596B38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3366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09F0-18B2-42AD-BC54-4D3480045A32}" type="datetimeFigureOut">
              <a:rPr lang="fa-IR" smtClean="0"/>
              <a:t>06/06/1440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5641-8B1B-47DF-A8B2-CD64596B38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622998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09F0-18B2-42AD-BC54-4D3480045A32}" type="datetimeFigureOut">
              <a:rPr lang="fa-IR" smtClean="0"/>
              <a:t>06/06/1440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5641-8B1B-47DF-A8B2-CD64596B38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977991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09F0-18B2-42AD-BC54-4D3480045A32}" type="datetimeFigureOut">
              <a:rPr lang="fa-IR" smtClean="0"/>
              <a:t>06/06/1440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5641-8B1B-47DF-A8B2-CD64596B38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070340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09F0-18B2-42AD-BC54-4D3480045A32}" type="datetimeFigureOut">
              <a:rPr lang="fa-IR" smtClean="0"/>
              <a:t>06/06/1440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5641-8B1B-47DF-A8B2-CD64596B38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4508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09F0-18B2-42AD-BC54-4D3480045A32}" type="datetimeFigureOut">
              <a:rPr lang="fa-IR" smtClean="0"/>
              <a:t>06/06/1440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5641-8B1B-47DF-A8B2-CD64596B38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8090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09F0-18B2-42AD-BC54-4D3480045A32}" type="datetimeFigureOut">
              <a:rPr lang="fa-IR" smtClean="0"/>
              <a:t>06/06/1440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5641-8B1B-47DF-A8B2-CD64596B38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0707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09F0-18B2-42AD-BC54-4D3480045A32}" type="datetimeFigureOut">
              <a:rPr lang="fa-IR" smtClean="0"/>
              <a:t>06/06/1440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5641-8B1B-47DF-A8B2-CD64596B38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1654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09F0-18B2-42AD-BC54-4D3480045A32}" type="datetimeFigureOut">
              <a:rPr lang="fa-IR" smtClean="0"/>
              <a:t>06/06/1440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5641-8B1B-47DF-A8B2-CD64596B38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6675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09F0-18B2-42AD-BC54-4D3480045A32}" type="datetimeFigureOut">
              <a:rPr lang="fa-IR" smtClean="0"/>
              <a:t>06/06/1440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5641-8B1B-47DF-A8B2-CD64596B38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3676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09F0-18B2-42AD-BC54-4D3480045A32}" type="datetimeFigureOut">
              <a:rPr lang="fa-IR" smtClean="0"/>
              <a:t>06/06/1440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5641-8B1B-47DF-A8B2-CD64596B38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2062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EE509F0-18B2-42AD-BC54-4D3480045A32}" type="datetimeFigureOut">
              <a:rPr lang="fa-IR" smtClean="0"/>
              <a:t>06/06/1440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5855641-8B1B-47DF-A8B2-CD64596B38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0953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E509F0-18B2-42AD-BC54-4D3480045A32}" type="datetimeFigureOut">
              <a:rPr lang="fa-IR" smtClean="0"/>
              <a:t>06/06/1440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5855641-8B1B-47DF-A8B2-CD64596B38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1023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cs typeface="B Homa" panose="00000400000000000000" pitchFamily="2" charset="-78"/>
              </a:rPr>
              <a:t>شهروند الکترونیکی 1 </a:t>
            </a:r>
            <a:endParaRPr lang="fa-IR" dirty="0">
              <a:cs typeface="B Homa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00B0F0"/>
                </a:solidFill>
                <a:cs typeface="B Homa" panose="00000400000000000000" pitchFamily="2" charset="-78"/>
              </a:rPr>
              <a:t>اتصال به </a:t>
            </a:r>
            <a:r>
              <a:rPr lang="fa-IR" b="1" dirty="0">
                <a:solidFill>
                  <a:srgbClr val="00B0F0"/>
                </a:solidFill>
                <a:cs typeface="B Homa" panose="00000400000000000000" pitchFamily="2" charset="-78"/>
              </a:rPr>
              <a:t>شبکه ، پست الکترونیکی</a:t>
            </a:r>
            <a:endParaRPr lang="fa-IR" dirty="0">
              <a:solidFill>
                <a:srgbClr val="00B0F0"/>
              </a:solidFill>
              <a:cs typeface="B Homa" panose="00000400000000000000" pitchFamily="2" charset="-78"/>
            </a:endParaRPr>
          </a:p>
        </p:txBody>
      </p:sp>
      <p:pic>
        <p:nvPicPr>
          <p:cNvPr id="5" name="Mehrzad-Khajehamiri-Ghesse-Guye-Sha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7982" y="6790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99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8" y="322213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fa-IR" sz="5000" b="1" dirty="0">
                <a:solidFill>
                  <a:srgbClr val="00B0F0"/>
                </a:solidFill>
                <a:cs typeface="B Homa" panose="00000400000000000000" pitchFamily="2" charset="-78"/>
              </a:rPr>
              <a:t>مقدمه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87977" y="1675783"/>
            <a:ext cx="10394707" cy="3311189"/>
          </a:xfrm>
        </p:spPr>
        <p:txBody>
          <a:bodyPr>
            <a:noAutofit/>
          </a:bodyPr>
          <a:lstStyle/>
          <a:p>
            <a:pPr marL="457200" lvl="1" indent="0" algn="justLow" rtl="1">
              <a:buNone/>
            </a:pPr>
            <a:r>
              <a:rPr lang="fa-IR" b="1" dirty="0">
                <a:cs typeface="B Nazanin" panose="00000400000000000000" pitchFamily="2" charset="-78"/>
              </a:rPr>
              <a:t>انسان در زندگى اجتماعى خود نقش هاى متفاوت و متعددی مانند، فرزند، مادر، پدر، تاجر، کارمند و کارگر بودن را </a:t>
            </a:r>
            <a:r>
              <a:rPr lang="fa-IR" b="1" dirty="0" smtClean="0">
                <a:cs typeface="B Nazanin" panose="00000400000000000000" pitchFamily="2" charset="-78"/>
              </a:rPr>
              <a:t>ایفا </a:t>
            </a:r>
            <a:r>
              <a:rPr lang="fa-IR" b="1" dirty="0">
                <a:cs typeface="B Nazanin" panose="00000400000000000000" pitchFamily="2" charset="-78"/>
              </a:rPr>
              <a:t>می </a:t>
            </a:r>
            <a:r>
              <a:rPr lang="fa-IR" b="1" dirty="0" smtClean="0">
                <a:cs typeface="B Nazanin" panose="00000400000000000000" pitchFamily="2" charset="-78"/>
              </a:rPr>
              <a:t>کند. براى </a:t>
            </a:r>
            <a:r>
              <a:rPr lang="fa-IR" b="1" dirty="0">
                <a:cs typeface="B Nazanin" panose="00000400000000000000" pitchFamily="2" charset="-78"/>
              </a:rPr>
              <a:t>داشتن اجتماعى مناسب و </a:t>
            </a:r>
            <a:r>
              <a:rPr lang="fa-IR" b="1" dirty="0" smtClean="0">
                <a:cs typeface="B Nazanin" panose="00000400000000000000" pitchFamily="2" charset="-78"/>
              </a:rPr>
              <a:t>پویا باید </a:t>
            </a:r>
            <a:r>
              <a:rPr lang="fa-IR" b="1" dirty="0">
                <a:cs typeface="B Nazanin" panose="00000400000000000000" pitchFamily="2" charset="-78"/>
              </a:rPr>
              <a:t>در هر نقشى که دارید </a:t>
            </a:r>
            <a:r>
              <a:rPr lang="fa-IR" b="1" dirty="0" smtClean="0">
                <a:cs typeface="B Nazanin" panose="00000400000000000000" pitchFamily="2" charset="-78"/>
              </a:rPr>
              <a:t>وظایف </a:t>
            </a:r>
            <a:r>
              <a:rPr lang="fa-IR" b="1" dirty="0">
                <a:cs typeface="B Nazanin" panose="00000400000000000000" pitchFamily="2" charset="-78"/>
              </a:rPr>
              <a:t>خود را به </a:t>
            </a:r>
            <a:r>
              <a:rPr lang="fa-IR" b="1" dirty="0" smtClean="0">
                <a:cs typeface="B Nazanin" panose="00000400000000000000" pitchFamily="2" charset="-78"/>
              </a:rPr>
              <a:t>بهترین </a:t>
            </a:r>
            <a:r>
              <a:rPr lang="fa-IR" b="1" dirty="0">
                <a:cs typeface="B Nazanin" panose="00000400000000000000" pitchFamily="2" charset="-78"/>
              </a:rPr>
              <a:t>شکل ممکن انجام </a:t>
            </a:r>
            <a:r>
              <a:rPr lang="fa-IR" b="1" dirty="0" smtClean="0">
                <a:cs typeface="B Nazanin" panose="00000400000000000000" pitchFamily="2" charset="-78"/>
              </a:rPr>
              <a:t>دهید</a:t>
            </a:r>
            <a:r>
              <a:rPr lang="fa-IR" b="1" dirty="0">
                <a:cs typeface="B Nazanin" panose="00000400000000000000" pitchFamily="2" charset="-78"/>
              </a:rPr>
              <a:t>. شهروند </a:t>
            </a:r>
            <a:r>
              <a:rPr lang="fa-IR" b="1" dirty="0" smtClean="0">
                <a:cs typeface="B Nazanin" panose="00000400000000000000" pitchFamily="2" charset="-78"/>
              </a:rPr>
              <a:t>الکترونیک به کسى </a:t>
            </a:r>
            <a:r>
              <a:rPr lang="fa-IR" b="1" dirty="0">
                <a:cs typeface="B Nazanin" panose="00000400000000000000" pitchFamily="2" charset="-78"/>
              </a:rPr>
              <a:t>گفته </a:t>
            </a:r>
            <a:r>
              <a:rPr lang="fa-IR" b="1" dirty="0" smtClean="0">
                <a:cs typeface="B Nazanin" panose="00000400000000000000" pitchFamily="2" charset="-78"/>
              </a:rPr>
              <a:t>میشود </a:t>
            </a:r>
            <a:r>
              <a:rPr lang="fa-IR" b="1" dirty="0">
                <a:cs typeface="B Nazanin" panose="00000400000000000000" pitchFamily="2" charset="-78"/>
              </a:rPr>
              <a:t>که با استفاده از ابزارهاى </a:t>
            </a:r>
            <a:r>
              <a:rPr lang="fa-IR" b="1" dirty="0" smtClean="0">
                <a:cs typeface="B Nazanin" panose="00000400000000000000" pitchFamily="2" charset="-78"/>
              </a:rPr>
              <a:t>الکترونیکى </a:t>
            </a:r>
            <a:r>
              <a:rPr lang="fa-IR" b="1" dirty="0">
                <a:cs typeface="B Nazanin" panose="00000400000000000000" pitchFamily="2" charset="-78"/>
              </a:rPr>
              <a:t>بتواند </a:t>
            </a:r>
            <a:r>
              <a:rPr lang="fa-IR" b="1" dirty="0" smtClean="0">
                <a:cs typeface="B Nazanin" panose="00000400000000000000" pitchFamily="2" charset="-78"/>
              </a:rPr>
              <a:t>وظایف </a:t>
            </a:r>
            <a:r>
              <a:rPr lang="fa-IR" b="1" dirty="0">
                <a:cs typeface="B Nazanin" panose="00000400000000000000" pitchFamily="2" charset="-78"/>
              </a:rPr>
              <a:t>خود را ساده تر، </a:t>
            </a:r>
            <a:r>
              <a:rPr lang="fa-IR" b="1" dirty="0" smtClean="0">
                <a:cs typeface="B Nazanin" panose="00000400000000000000" pitchFamily="2" charset="-78"/>
              </a:rPr>
              <a:t>سریع </a:t>
            </a:r>
            <a:r>
              <a:rPr lang="fa-IR" b="1" dirty="0">
                <a:cs typeface="B Nazanin" panose="00000400000000000000" pitchFamily="2" charset="-78"/>
              </a:rPr>
              <a:t>تر و ارزان تر انجام دهد. براى </a:t>
            </a:r>
            <a:r>
              <a:rPr lang="fa-IR" b="1" dirty="0" smtClean="0">
                <a:cs typeface="B Nazanin" panose="00000400000000000000" pitchFamily="2" charset="-78"/>
              </a:rPr>
              <a:t>این منظور لازم </a:t>
            </a:r>
            <a:r>
              <a:rPr lang="fa-IR" b="1" dirty="0">
                <a:cs typeface="B Nazanin" panose="00000400000000000000" pitchFamily="2" charset="-78"/>
              </a:rPr>
              <a:t>است دانش و مهارت کافى در </a:t>
            </a:r>
            <a:r>
              <a:rPr lang="fa-IR" b="1" dirty="0" smtClean="0">
                <a:cs typeface="B Nazanin" panose="00000400000000000000" pitchFamily="2" charset="-78"/>
              </a:rPr>
              <a:t>زمینه </a:t>
            </a:r>
            <a:r>
              <a:rPr lang="fa-IR" b="1" dirty="0">
                <a:cs typeface="B Nazanin" panose="00000400000000000000" pitchFamily="2" charset="-78"/>
              </a:rPr>
              <a:t>هاى مختلف کار با ابزار مرتبط و تجارت </a:t>
            </a:r>
            <a:r>
              <a:rPr lang="fa-IR" b="1" dirty="0" smtClean="0">
                <a:cs typeface="B Nazanin" panose="00000400000000000000" pitchFamily="2" charset="-78"/>
              </a:rPr>
              <a:t>الکترونیکى </a:t>
            </a:r>
            <a:r>
              <a:rPr lang="fa-IR" b="1" dirty="0">
                <a:cs typeface="B Nazanin" panose="00000400000000000000" pitchFamily="2" charset="-78"/>
              </a:rPr>
              <a:t>داشته </a:t>
            </a:r>
            <a:r>
              <a:rPr lang="fa-IR" b="1" dirty="0" smtClean="0">
                <a:cs typeface="B Nazanin" panose="00000400000000000000" pitchFamily="2" charset="-78"/>
              </a:rPr>
              <a:t>باشد. امروزه </a:t>
            </a:r>
            <a:r>
              <a:rPr lang="fa-IR" b="1" dirty="0">
                <a:cs typeface="B Nazanin" panose="00000400000000000000" pitchFamily="2" charset="-78"/>
              </a:rPr>
              <a:t>از امکانات فناوری اطلاعات و ارتباطات در ساده سازی کارها استفاده می شود. شما نیز می توانید با استفاده از </a:t>
            </a:r>
            <a:r>
              <a:rPr lang="fa-IR" b="1" dirty="0" smtClean="0">
                <a:cs typeface="B Nazanin" panose="00000400000000000000" pitchFamily="2" charset="-78"/>
              </a:rPr>
              <a:t>امکان ارتباط </a:t>
            </a:r>
            <a:r>
              <a:rPr lang="fa-IR" b="1" dirty="0">
                <a:cs typeface="B Nazanin" panose="00000400000000000000" pitchFamily="2" charset="-78"/>
              </a:rPr>
              <a:t>با اینترنت و بهره مندی از امکانات پست الکترونیکی، از مزایای آن در زندگی خود بهره مند </a:t>
            </a:r>
            <a:r>
              <a:rPr lang="fa-IR" b="1" dirty="0" smtClean="0">
                <a:cs typeface="B Nazanin" panose="00000400000000000000" pitchFamily="2" charset="-78"/>
              </a:rPr>
              <a:t>شوید. در </a:t>
            </a:r>
            <a:r>
              <a:rPr lang="fa-IR" b="1" dirty="0">
                <a:cs typeface="B Nazanin" panose="00000400000000000000" pitchFamily="2" charset="-78"/>
              </a:rPr>
              <a:t>زندگی روزمره یا در محیط کار همواره </a:t>
            </a:r>
            <a:r>
              <a:rPr lang="fa-IR" b="1" dirty="0" smtClean="0">
                <a:cs typeface="B Nazanin" panose="00000400000000000000" pitchFamily="2" charset="-78"/>
              </a:rPr>
              <a:t>شرایطى پیش میاید </a:t>
            </a:r>
            <a:r>
              <a:rPr lang="fa-IR" b="1" dirty="0">
                <a:cs typeface="B Nazanin" panose="00000400000000000000" pitchFamily="2" charset="-78"/>
              </a:rPr>
              <a:t>که نیاز دارید پیام یا اسنادی را در زمان </a:t>
            </a:r>
            <a:r>
              <a:rPr lang="fa-IR" b="1" dirty="0" smtClean="0">
                <a:cs typeface="B Nazanin" panose="00000400000000000000" pitchFamily="2" charset="-78"/>
              </a:rPr>
              <a:t>بسیار کوتاه </a:t>
            </a:r>
            <a:r>
              <a:rPr lang="fa-IR" b="1" dirty="0">
                <a:cs typeface="B Nazanin" panose="00000400000000000000" pitchFamily="2" charset="-78"/>
              </a:rPr>
              <a:t>به فرد مورد نظر برسانید. خوشبختانه </a:t>
            </a:r>
            <a:r>
              <a:rPr lang="fa-IR" b="1" dirty="0" smtClean="0">
                <a:cs typeface="B Nazanin" panose="00000400000000000000" pitchFamily="2" charset="-78"/>
              </a:rPr>
              <a:t>اینترنت بستری </a:t>
            </a:r>
            <a:r>
              <a:rPr lang="fa-IR" b="1" dirty="0">
                <a:cs typeface="B Nazanin" panose="00000400000000000000" pitchFamily="2" charset="-78"/>
              </a:rPr>
              <a:t>آماده کرده است که </a:t>
            </a:r>
            <a:r>
              <a:rPr lang="fa-IR" b="1" dirty="0" smtClean="0">
                <a:cs typeface="B Nazanin" panose="00000400000000000000" pitchFamily="2" charset="-78"/>
              </a:rPr>
              <a:t>میتوانید بسیارى </a:t>
            </a:r>
            <a:r>
              <a:rPr lang="fa-IR" b="1" dirty="0">
                <a:cs typeface="B Nazanin" panose="00000400000000000000" pitchFamily="2" charset="-78"/>
              </a:rPr>
              <a:t>از </a:t>
            </a:r>
            <a:r>
              <a:rPr lang="fa-IR" b="1" dirty="0" smtClean="0">
                <a:cs typeface="B Nazanin" panose="00000400000000000000" pitchFamily="2" charset="-78"/>
              </a:rPr>
              <a:t>این نوع کارها </a:t>
            </a:r>
            <a:r>
              <a:rPr lang="fa-IR" b="1" dirty="0">
                <a:cs typeface="B Nazanin" panose="00000400000000000000" pitchFamily="2" charset="-78"/>
              </a:rPr>
              <a:t>را با سرعت بیشتری انجام دهید. از این رو در </a:t>
            </a:r>
            <a:r>
              <a:rPr lang="fa-IR" b="1" dirty="0" smtClean="0">
                <a:cs typeface="B Nazanin" panose="00000400000000000000" pitchFamily="2" charset="-78"/>
              </a:rPr>
              <a:t>این پودمان </a:t>
            </a:r>
            <a:r>
              <a:rPr lang="fa-IR" b="1" dirty="0">
                <a:cs typeface="B Nazanin" panose="00000400000000000000" pitchFamily="2" charset="-78"/>
              </a:rPr>
              <a:t>تعدادى از مهارت های مورد </a:t>
            </a:r>
            <a:r>
              <a:rPr lang="fa-IR" b="1" dirty="0" smtClean="0">
                <a:cs typeface="B Nazanin" panose="00000400000000000000" pitchFamily="2" charset="-78"/>
              </a:rPr>
              <a:t>نیاز </a:t>
            </a:r>
            <a:r>
              <a:rPr lang="fa-IR" b="1" dirty="0">
                <a:cs typeface="B Nazanin" panose="00000400000000000000" pitchFamily="2" charset="-78"/>
              </a:rPr>
              <a:t>را برای به </a:t>
            </a:r>
            <a:r>
              <a:rPr lang="fa-IR" b="1" dirty="0" smtClean="0">
                <a:cs typeface="B Nazanin" panose="00000400000000000000" pitchFamily="2" charset="-78"/>
              </a:rPr>
              <a:t>کار گرفتن </a:t>
            </a:r>
            <a:r>
              <a:rPr lang="fa-IR" b="1" dirty="0">
                <a:cs typeface="B Nazanin" panose="00000400000000000000" pitchFamily="2" charset="-78"/>
              </a:rPr>
              <a:t>این امکانات فرا می گیرید، ایجاد پست </a:t>
            </a:r>
            <a:r>
              <a:rPr lang="fa-IR" b="1" dirty="0" smtClean="0">
                <a:cs typeface="B Nazanin" panose="00000400000000000000" pitchFamily="2" charset="-78"/>
              </a:rPr>
              <a:t>الکترونیکى و </a:t>
            </a:r>
            <a:r>
              <a:rPr lang="fa-IR" b="1" dirty="0">
                <a:cs typeface="B Nazanin" panose="00000400000000000000" pitchFamily="2" charset="-78"/>
              </a:rPr>
              <a:t>به کارگیری آن نمون </a:t>
            </a:r>
            <a:r>
              <a:rPr lang="fa-IR" b="1" dirty="0" smtClean="0">
                <a:cs typeface="B Nazanin" panose="00000400000000000000" pitchFamily="2" charset="-78"/>
              </a:rPr>
              <a:t>هایی </a:t>
            </a:r>
            <a:r>
              <a:rPr lang="fa-IR" b="1" dirty="0">
                <a:cs typeface="B Nazanin" panose="00000400000000000000" pitchFamily="2" charset="-78"/>
              </a:rPr>
              <a:t>از </a:t>
            </a:r>
            <a:r>
              <a:rPr lang="fa-IR" b="1" dirty="0" smtClean="0">
                <a:cs typeface="B Nazanin" panose="00000400000000000000" pitchFamily="2" charset="-78"/>
              </a:rPr>
              <a:t>این مهارت هاست. هر دانش آموزى </a:t>
            </a:r>
            <a:r>
              <a:rPr lang="fa-IR" b="1" dirty="0">
                <a:cs typeface="B Nazanin" panose="00000400000000000000" pitchFamily="2" charset="-78"/>
              </a:rPr>
              <a:t>با مراجعه به </a:t>
            </a:r>
            <a:r>
              <a:rPr lang="fa-IR" b="1" dirty="0" smtClean="0">
                <a:cs typeface="B Nazanin" panose="00000400000000000000" pitchFamily="2" charset="-78"/>
              </a:rPr>
              <a:t>یکى </a:t>
            </a:r>
            <a:r>
              <a:rPr lang="fa-IR" b="1" dirty="0">
                <a:cs typeface="B Nazanin" panose="00000400000000000000" pitchFamily="2" charset="-78"/>
              </a:rPr>
              <a:t>از </a:t>
            </a:r>
            <a:r>
              <a:rPr lang="fa-IR" b="1" dirty="0" smtClean="0">
                <a:cs typeface="B Nazanin" panose="00000400000000000000" pitchFamily="2" charset="-78"/>
              </a:rPr>
              <a:t>شبکه هاى مجازى مانند </a:t>
            </a:r>
            <a:r>
              <a:rPr lang="fa-IR" b="1" dirty="0">
                <a:cs typeface="B Nazanin" panose="00000400000000000000" pitchFamily="2" charset="-78"/>
              </a:rPr>
              <a:t>شبکه رشد، می تواند پس از </a:t>
            </a:r>
            <a:r>
              <a:rPr lang="fa-IR" b="1" dirty="0" smtClean="0">
                <a:cs typeface="B Nazanin" panose="00000400000000000000" pitchFamily="2" charset="-78"/>
              </a:rPr>
              <a:t>دریافت </a:t>
            </a:r>
            <a:r>
              <a:rPr lang="fa-IR" b="1" dirty="0">
                <a:cs typeface="B Nazanin" panose="00000400000000000000" pitchFamily="2" charset="-78"/>
              </a:rPr>
              <a:t>مجوز به </a:t>
            </a:r>
            <a:r>
              <a:rPr lang="fa-IR" b="1" dirty="0" smtClean="0">
                <a:cs typeface="B Nazanin" panose="00000400000000000000" pitchFamily="2" charset="-78"/>
              </a:rPr>
              <a:t>نام خود </a:t>
            </a:r>
            <a:r>
              <a:rPr lang="fa-IR" b="1" dirty="0">
                <a:cs typeface="B Nazanin" panose="00000400000000000000" pitchFamily="2" charset="-78"/>
              </a:rPr>
              <a:t>پست الکترونیکى ثبت </a:t>
            </a:r>
            <a:r>
              <a:rPr lang="fa-IR" b="1" dirty="0" smtClean="0">
                <a:cs typeface="B Nazanin" panose="00000400000000000000" pitchFamily="2" charset="-78"/>
              </a:rPr>
              <a:t>کند.</a:t>
            </a:r>
            <a:endParaRPr lang="fa-IR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3739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1_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</TotalTime>
  <Words>269</Words>
  <Application>Microsoft Office PowerPoint</Application>
  <PresentationFormat>Widescreen</PresentationFormat>
  <Paragraphs>4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 Homa</vt:lpstr>
      <vt:lpstr>B Nazanin</vt:lpstr>
      <vt:lpstr>Impact</vt:lpstr>
      <vt:lpstr>Main Event</vt:lpstr>
      <vt:lpstr>1_Main Event</vt:lpstr>
      <vt:lpstr>شهروند الکترونیکی 1 </vt:lpstr>
      <vt:lpstr>مقدمه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شهروند الکترونیکی 1 </dc:title>
  <dc:creator>Windows User</dc:creator>
  <cp:lastModifiedBy>Windows User</cp:lastModifiedBy>
  <cp:revision>1</cp:revision>
  <dcterms:created xsi:type="dcterms:W3CDTF">2019-02-11T12:16:07Z</dcterms:created>
  <dcterms:modified xsi:type="dcterms:W3CDTF">2019-02-11T12:17:42Z</dcterms:modified>
</cp:coreProperties>
</file>